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Medium-italic.fntdata"/><Relationship Id="rId27" Type="http://schemas.openxmlformats.org/officeDocument/2006/relationships/font" Target="fonts/IBMPlexSans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6" name="Google Shape;466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ffc048c50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 значимая разница между группами не ок</a:t>
            </a:r>
            <a:endParaRPr/>
          </a:p>
        </p:txBody>
      </p:sp>
      <p:sp>
        <p:nvSpPr>
          <p:cNvPr id="431" name="Google Shape;431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457a63da7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нет стат знач разница ок</a:t>
            </a:r>
            <a:endParaRPr/>
          </a:p>
        </p:txBody>
      </p:sp>
      <p:sp>
        <p:nvSpPr>
          <p:cNvPr id="438" name="Google Shape;438;g14457a63da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457a63da7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4457a63da7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457a63da7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4457a63da7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17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207775" y="2663500"/>
            <a:ext cx="4688400" cy="135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</a:rPr>
              <a:t>Семинар 7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accent2"/>
                </a:solidFill>
              </a:rPr>
              <a:t>Нестандартные ситуации в экспериментах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2"/>
              </a:solidFill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2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задание: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3F5368"/>
                </a:solidFill>
                <a:latin typeface="Roboto"/>
                <a:ea typeface="Roboto"/>
                <a:cs typeface="Roboto"/>
                <a:sym typeface="Roboto"/>
              </a:rPr>
              <a:t>На основе выбранных продуктов из первого вебинара, выберите 2 A/B-теста и составьте план эксперимента, чтобы избежать Peeking Problem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chemeClr val="dk1"/>
                </a:solidFill>
              </a:rPr>
              <a:t>Какие ошибки допускаются продуктовыми командами как ихизбежать и миниимизорвать вред от них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6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1100"/>
          </a:p>
        </p:txBody>
      </p:sp>
      <p:sp>
        <p:nvSpPr>
          <p:cNvPr id="428" name="Google Shape;428;p76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500"/>
              <a:t>Отработать применение изученных на лекции нюансы</a:t>
            </a:r>
            <a:endParaRPr sz="2100"/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34" name="Google Shape;434;p77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35" name="Google Shape;4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75" y="1033525"/>
            <a:ext cx="5888874" cy="35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41" name="Google Shape;441;p78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42" name="Google Shape;4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75" y="876849"/>
            <a:ext cx="5888874" cy="36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48" name="Google Shape;448;p79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9" name="Google Shape;449;p79"/>
          <p:cNvSpPr txBox="1"/>
          <p:nvPr/>
        </p:nvSpPr>
        <p:spPr>
          <a:xfrm>
            <a:off x="181325" y="1211700"/>
            <a:ext cx="8726700" cy="26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</a:rPr>
              <a:t>Практическое задание 3: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Мы запустили A/B-тест. На его проведение мы собираемся потратить 1 неделю, на каждую выборку направить по 10000 юзеров. На третий день, продакт посмотрел на промежуточные результаты. На этот момент в каждой выборке было по 3000 юзеров, а результат в конверсиях был статистически значимым в пользу версии B. Можем ли мы на основе таких данных выпустить версию B на всех юзеров?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0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55" name="Google Shape;455;p80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6" name="Google Shape;456;p80"/>
          <p:cNvSpPr txBox="1"/>
          <p:nvPr/>
        </p:nvSpPr>
        <p:spPr>
          <a:xfrm>
            <a:off x="181325" y="1895925"/>
            <a:ext cx="71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457" name="Google Shape;457;p80"/>
          <p:cNvPicPr preferRelativeResize="0"/>
          <p:nvPr/>
        </p:nvPicPr>
        <p:blipFill rotWithShape="1">
          <a:blip r:embed="rId3">
            <a:alphaModFix/>
          </a:blip>
          <a:srcRect b="0" l="5446" r="0" t="7201"/>
          <a:stretch/>
        </p:blipFill>
        <p:spPr>
          <a:xfrm>
            <a:off x="1335325" y="1351825"/>
            <a:ext cx="4090676" cy="3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1"/>
          <p:cNvSpPr txBox="1"/>
          <p:nvPr/>
        </p:nvSpPr>
        <p:spPr>
          <a:xfrm>
            <a:off x="2584524" y="21725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